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58" r:id="rId3"/>
    <p:sldId id="266" r:id="rId4"/>
    <p:sldId id="265" r:id="rId5"/>
    <p:sldId id="257" r:id="rId6"/>
    <p:sldId id="259" r:id="rId7"/>
    <p:sldId id="260" r:id="rId8"/>
    <p:sldId id="261" r:id="rId9"/>
    <p:sldId id="262" r:id="rId10"/>
    <p:sldId id="267" r:id="rId11"/>
    <p:sldId id="263" r:id="rId12"/>
    <p:sldId id="264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4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0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6062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61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065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82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7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2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3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4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3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2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04742C-EB45-FA7E-3FBC-4811D47A1C13}"/>
              </a:ext>
            </a:extLst>
          </p:cNvPr>
          <p:cNvSpPr txBox="1"/>
          <p:nvPr/>
        </p:nvSpPr>
        <p:spPr>
          <a:xfrm>
            <a:off x="1346163" y="703322"/>
            <a:ext cx="8508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Familia, pequeña Iglesia misionera y evangelizadora, signo de esperanza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55C943B-A332-4323-96A2-DC8F14D1C109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F813B0-270F-060D-A422-851CEE08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CBAECA-A87B-7443-D3E9-B6DFA668D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554" y="2815049"/>
            <a:ext cx="5045526" cy="353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640115" y="-119743"/>
            <a:ext cx="762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Cooper Black" panose="0208090404030B020404" pitchFamily="18" charset="0"/>
              </a:rPr>
              <a:t>Nos comprometemos con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40F168A-ECCF-7DFC-CEA2-3AFCEB031568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C10FEC-F0EF-EEAE-FCCA-6DC1E54FC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1B31B0-70A1-49A7-9BA8-A19614632270}"/>
              </a:ext>
            </a:extLst>
          </p:cNvPr>
          <p:cNvSpPr txBox="1"/>
          <p:nvPr/>
        </p:nvSpPr>
        <p:spPr>
          <a:xfrm>
            <a:off x="687359" y="1694808"/>
            <a:ext cx="62411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000" i="1" dirty="0">
                <a:solidFill>
                  <a:srgbClr val="0070C0"/>
                </a:solidFill>
                <a:latin typeface="Arial Black" panose="020B0A04020102020204" pitchFamily="34" charset="0"/>
              </a:rPr>
              <a:t>Para motivar a los integrantes de mi familia a cumplir con la misión de vivir y anunciar el evangelio, me comprometo a: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20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20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000" i="1" dirty="0">
                <a:solidFill>
                  <a:srgbClr val="0070C0"/>
                </a:solidFill>
                <a:latin typeface="Arial Black" panose="020B0A04020102020204" pitchFamily="34" charset="0"/>
              </a:rPr>
              <a:t>Para formarnos como familia misionera y evangelizadora nos comprometemos a: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20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20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000" i="1" dirty="0">
                <a:solidFill>
                  <a:srgbClr val="0070C0"/>
                </a:solidFill>
                <a:latin typeface="Arial Black" panose="020B0A04020102020204" pitchFamily="34" charset="0"/>
              </a:rPr>
              <a:t>Para llevar a cabo nuestra labor misionera y evangelizadora, como familia nos comprometemos a: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B71B19A-5521-4D0C-BC65-816DC821E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598" y="2287756"/>
            <a:ext cx="2736234" cy="22824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80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CFAAE91-F960-4724-9E5D-C166C733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57" y="1835048"/>
            <a:ext cx="3590671" cy="26366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11349" y="0"/>
            <a:ext cx="875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Cooper Black" panose="0208090404030B020404" pitchFamily="18" charset="0"/>
              </a:rPr>
              <a:t>Recuperamos lo aprendido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CB604CE-991C-9070-842A-DA90C7875358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0E7DB9-BA5D-2B42-35E4-B3DF3CBEC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E47CAA-0662-447E-8556-5DC147C21253}"/>
              </a:ext>
            </a:extLst>
          </p:cNvPr>
          <p:cNvSpPr txBox="1"/>
          <p:nvPr/>
        </p:nvSpPr>
        <p:spPr>
          <a:xfrm>
            <a:off x="3750198" y="1081616"/>
            <a:ext cx="58565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la familia es necesaria para que la Iglesia cumpla su misión?</a:t>
            </a:r>
          </a:p>
          <a:p>
            <a:pPr marL="342900" indent="-342900" algn="just">
              <a:buFont typeface="+mj-lt"/>
              <a:buAutoNum type="arabicPeriod"/>
            </a:pPr>
            <a:endParaRPr lang="es-MX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son los medios para que la familia, pequeña iglesia cumpla su misión de transmitir la fe?</a:t>
            </a:r>
          </a:p>
          <a:p>
            <a:pPr marL="342900" indent="-342900" algn="just">
              <a:buFont typeface="+mj-lt"/>
              <a:buAutoNum type="arabicPeriod"/>
            </a:pPr>
            <a:endParaRPr lang="es-MX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¿De qué manera puede ayudar la fe a las familias a ser mejores?</a:t>
            </a:r>
          </a:p>
          <a:p>
            <a:pPr marL="342900" indent="-342900" algn="just">
              <a:buFont typeface="+mj-lt"/>
              <a:buAutoNum type="arabicPeriod"/>
            </a:pPr>
            <a:endParaRPr lang="es-MX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podemos ayudar a la sociedad a ser mejor?</a:t>
            </a:r>
          </a:p>
          <a:p>
            <a:pPr marL="342900" indent="-342900" algn="just">
              <a:buFont typeface="+mj-lt"/>
              <a:buAutoNum type="arabicPeriod"/>
            </a:pPr>
            <a:endParaRPr lang="es-MX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enseñanza te deja el Mensaje de los Obispos a las Familias Mexicanas?</a:t>
            </a:r>
          </a:p>
        </p:txBody>
      </p:sp>
    </p:spTree>
    <p:extLst>
      <p:ext uri="{BB962C8B-B14F-4D97-AF65-F5344CB8AC3E}">
        <p14:creationId xmlns:p14="http://schemas.microsoft.com/office/powerpoint/2010/main" val="35805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Cooper Black" panose="0208090404030B020404" pitchFamily="18" charset="0"/>
              </a:rPr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80A717-DE64-317E-0BF8-499278A6BB8D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875C7A-3939-0C79-C93E-94CD56642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pic>
        <p:nvPicPr>
          <p:cNvPr id="8" name="ALMA MISIONERA">
            <a:hlinkClick r:id="" action="ppaction://media"/>
            <a:extLst>
              <a:ext uri="{FF2B5EF4-FFF2-40B4-BE49-F238E27FC236}">
                <a16:creationId xmlns:a16="http://schemas.microsoft.com/office/drawing/2014/main" id="{E2F3CEB4-FAE7-4B06-A38C-C857CE6B2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002466"/>
            <a:ext cx="12192000" cy="480816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24F0A33-9F43-4170-A37E-560C1E3DABDA}"/>
              </a:ext>
            </a:extLst>
          </p:cNvPr>
          <p:cNvSpPr txBox="1"/>
          <p:nvPr/>
        </p:nvSpPr>
        <p:spPr>
          <a:xfrm>
            <a:off x="1441612" y="756038"/>
            <a:ext cx="868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Formamos un círculo, al centro una vela encendida…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En el Nombre del Padre…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Padre Nuestro…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Dios te salve…</a:t>
            </a:r>
          </a:p>
        </p:txBody>
      </p:sp>
    </p:spTree>
    <p:extLst>
      <p:ext uri="{BB962C8B-B14F-4D97-AF65-F5344CB8AC3E}">
        <p14:creationId xmlns:p14="http://schemas.microsoft.com/office/powerpoint/2010/main" val="9684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Cooper Black" panose="0208090404030B020404" pitchFamily="18" charset="0"/>
              </a:rPr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80A717-DE64-317E-0BF8-499278A6BB8D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875C7A-3939-0C79-C93E-94CD5664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3ED26E6-BB87-476E-9B06-E693C47241C8}"/>
              </a:ext>
            </a:extLst>
          </p:cNvPr>
          <p:cNvSpPr txBox="1"/>
          <p:nvPr/>
        </p:nvSpPr>
        <p:spPr>
          <a:xfrm>
            <a:off x="2194476" y="747423"/>
            <a:ext cx="682534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 Black" panose="020B0A04020102020204" pitchFamily="34" charset="0"/>
              </a:rPr>
              <a:t>Peticiones: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Señor Jesús, te pedimos que bendigas nuestra familia cristiana y fortalezcas nuestros lazos. Que cada miembro de la familia experimente tu amor y tu gracia en abundancia. Ayúdanos a vivir en armonía, respeto y amor mutuo, guiados por tu palabra y tus enseñanzas.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Señor, te pedimos que derrames tus bendiciones sobre nuestra familia. Que nuestros hogares sean lugares de paz, alegría y amor verdadero. Ayúdanos a ser ejemplo de fe y virtud, compartiendo tu mensaje de salvación con aquellos que nos rodean.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Señor, te rogamos que protejas y guíes a cada miembro de nuestra familia. Líbranos de todo mal y peligro. Ayúdanos a tomar decisiones sabias y a seguir el camino que nos conduzca a Ti. Permítenos ser instrumentos de tu amor y gracia en el mundo.   </a:t>
            </a:r>
          </a:p>
        </p:txBody>
      </p:sp>
    </p:spTree>
    <p:extLst>
      <p:ext uri="{BB962C8B-B14F-4D97-AF65-F5344CB8AC3E}">
        <p14:creationId xmlns:p14="http://schemas.microsoft.com/office/powerpoint/2010/main" val="9812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31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Cooper Black" panose="0208090404030B020404" pitchFamily="18" charset="0"/>
              </a:rPr>
              <a:t>Oración de la Semana de la Familia 2025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80A717-DE64-317E-0BF8-499278A6BB8D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875C7A-3939-0C79-C93E-94CD5664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3ED26E6-BB87-476E-9B06-E693C47241C8}"/>
              </a:ext>
            </a:extLst>
          </p:cNvPr>
          <p:cNvSpPr txBox="1"/>
          <p:nvPr/>
        </p:nvSpPr>
        <p:spPr>
          <a:xfrm>
            <a:off x="1809400" y="1472763"/>
            <a:ext cx="7356372" cy="655564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hacer de las familias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uno de los más grandes regalos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para toda la humanidad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y te has manifestado de un modo especial,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en ellas y por medio de ellas,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al pueblo mexicano.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haces de cada familia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una pequeña Iglesia doméstica, comunidad de fe,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una “Casita Sagrada”, en la que,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del mismo modo que en María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se haga realidad tu hijo Jesucristo,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nuestro Salvador.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puesto en cada una de nuestras familias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la conciencia misionera y evangelizadora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y la has llamado a ser signos de esperanza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en medio de un mundo convulsionado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que desdice su ser y su quehacer.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que cada familia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llegue a ser un auténtico semillero de vocaciones,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en el que cada uno de sus integrantes responda a Dios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en una vocación específica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y se transforme en esperanza de nuestra sociedad.  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porque llamas a las familias y a quienes las integran, a responder de manera comprometida y responsable a los desafíos y a las amenazas de los nuevos contextos en que con frecuencia se ven implicadas nuestras familias.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Gracias Señor por hacer de nuestras familias, un gran regalo para nuestra sociedad y la esperanza evangelizadora y transformadora de la Iglesia en México.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200" i="1" dirty="0">
                <a:latin typeface="Arial Black" panose="020B0A04020102020204" pitchFamily="34" charset="0"/>
                <a:cs typeface="Arial" panose="020B0604020202020204" pitchFamily="34" charset="0"/>
              </a:rPr>
              <a:t>Amén</a:t>
            </a: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210292" y="-31377"/>
            <a:ext cx="850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rial Black" panose="020B0A04020102020204" pitchFamily="34" charset="0"/>
              </a:rPr>
              <a:t>Oración inicial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8810054-4977-A6FC-E344-C47548DAEEA5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05048E-C5BC-7E55-349A-21BC044BF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6A2746-2726-46F8-8196-0F27B25D849F}"/>
              </a:ext>
            </a:extLst>
          </p:cNvPr>
          <p:cNvSpPr txBox="1"/>
          <p:nvPr/>
        </p:nvSpPr>
        <p:spPr>
          <a:xfrm>
            <a:off x="2024743" y="589761"/>
            <a:ext cx="687977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¡Oh Dios Padre¡ que en la Sagrada Familia nos dejaste un modelo perfecto de vida familiar vívida en la fe y la obediencia de tu voluntad: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Te damos gracias por nuestra familia.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Concédenos la fuerza para permanecer unidos en el amor, la generosidad y la alegría de vivir juntos.</a:t>
            </a: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Señor Jesús, Tú que creciste en el hogar de Nazaret, te pedimos que nuestro apostolado sea un tiempo de intensa experiencia de fe y crecimiento para nuestras familias.</a:t>
            </a: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Ayúdanos en nuestra misión de transmitir la fe que recibimos de nuestros padres.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Abre el corazón de nuestros niños para que germine en ellos la semilla de la fe que recibieron en el Bautismo.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Fortalece la fe de nuestros jóvenes, para que crezcan en el conocimiento tuyo.</a:t>
            </a: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Aumenta el amor y la fidelidad en todos los matrimonios, ilumina a aquellos que pasan por momentos de sufrimiento o dificultad para que superen sus adversidades unidos en el amor.</a:t>
            </a: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Derrama el don de tu Espíritu Santo sobre todas las familias del mundo que se dedican a la evangelización, dales sabiduría y fortaleza para que ellas sean fermento de tu Reino.</a:t>
            </a:r>
          </a:p>
          <a:p>
            <a:pPr algn="ctr"/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Te lo pedimos por intercesión de la Sagrada Familia,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modelo de vida familiar.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Amén.</a:t>
            </a:r>
          </a:p>
          <a:p>
            <a:pPr algn="ctr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156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04742C-EB45-FA7E-3FBC-4811D47A1C13}"/>
              </a:ext>
            </a:extLst>
          </p:cNvPr>
          <p:cNvSpPr txBox="1"/>
          <p:nvPr/>
        </p:nvSpPr>
        <p:spPr>
          <a:xfrm>
            <a:off x="606986" y="2384436"/>
            <a:ext cx="66745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Concientizar a la familia, pequeña comunidad de fe, de que ha recibido de parte de Dios, la misión de vivir y anunciar el Evangelio, mediante la luz que nos ofrece de la Palabra de Dios y la Doctrina de la Iglesia, para que pueda ser signo de esperanza al realizar su labor misionera y evangelizadora.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55C943B-A332-4323-96A2-DC8F14D1C109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F813B0-270F-060D-A422-851CEE08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CBAECA-A87B-7443-D3E9-B6DFA668D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591" y="2442357"/>
            <a:ext cx="4680409" cy="3536584"/>
          </a:xfrm>
          <a:prstGeom prst="ellipse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34D4639-D121-41A6-BC5B-F1EEABFF0F43}"/>
              </a:ext>
            </a:extLst>
          </p:cNvPr>
          <p:cNvSpPr txBox="1"/>
          <p:nvPr/>
        </p:nvSpPr>
        <p:spPr>
          <a:xfrm>
            <a:off x="857333" y="1413698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rgbClr val="7030A0"/>
                </a:solidFill>
                <a:latin typeface="Cooper Black" panose="0208090404030B020404" pitchFamily="18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27149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04742C-EB45-FA7E-3FBC-4811D47A1C13}"/>
              </a:ext>
            </a:extLst>
          </p:cNvPr>
          <p:cNvSpPr txBox="1"/>
          <p:nvPr/>
        </p:nvSpPr>
        <p:spPr>
          <a:xfrm>
            <a:off x="998390" y="538674"/>
            <a:ext cx="850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latin typeface="Cooper Black" panose="0208090404030B020404" pitchFamily="18" charset="0"/>
              </a:rPr>
              <a:t>Lema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55C943B-A332-4323-96A2-DC8F14D1C109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F813B0-270F-060D-A422-851CEE08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9508A90-0648-4CD9-B645-65319DB419A8}"/>
              </a:ext>
            </a:extLst>
          </p:cNvPr>
          <p:cNvSpPr txBox="1"/>
          <p:nvPr/>
        </p:nvSpPr>
        <p:spPr>
          <a:xfrm>
            <a:off x="1817988" y="1328058"/>
            <a:ext cx="7434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7030A0"/>
                </a:solidFill>
                <a:latin typeface="Cooper Black" panose="0208090404030B020404" pitchFamily="18" charset="0"/>
              </a:rPr>
              <a:t>Familia, sé signo de esperanza </a:t>
            </a:r>
          </a:p>
          <a:p>
            <a:pPr algn="ctr"/>
            <a:r>
              <a:rPr lang="es-MX" sz="3200" dirty="0">
                <a:solidFill>
                  <a:srgbClr val="7030A0"/>
                </a:solidFill>
                <a:latin typeface="Cooper Black" panose="0208090404030B020404" pitchFamily="18" charset="0"/>
              </a:rPr>
              <a:t>anunciando y viviendo el evangelio.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FF94D1-FAB4-444D-89D9-E83309BED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802" y="2171762"/>
            <a:ext cx="2024389" cy="134713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41C9091-134C-D447-4F32-872646A56BA6}"/>
              </a:ext>
            </a:extLst>
          </p:cNvPr>
          <p:cNvSpPr txBox="1"/>
          <p:nvPr/>
        </p:nvSpPr>
        <p:spPr>
          <a:xfrm>
            <a:off x="998390" y="3006309"/>
            <a:ext cx="850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latin typeface="Cooper Black" panose="0208090404030B020404" pitchFamily="18" charset="0"/>
              </a:rPr>
              <a:t>Signo</a:t>
            </a:r>
          </a:p>
        </p:txBody>
      </p:sp>
      <p:pic>
        <p:nvPicPr>
          <p:cNvPr id="1026" name="Picture 2" descr="Más de 40 stickers y GIF animados de Vela y Fuego gratis - Pixabay">
            <a:extLst>
              <a:ext uri="{FF2B5EF4-FFF2-40B4-BE49-F238E27FC236}">
                <a16:creationId xmlns:a16="http://schemas.microsoft.com/office/drawing/2014/main" id="{2991DECC-C7B5-6362-F8A4-769671A3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78" y="4157485"/>
            <a:ext cx="3847562" cy="21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Cooper Black" panose="0208090404030B020404" pitchFamily="18" charset="0"/>
              </a:rPr>
              <a:t>Justificación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9255BAE-02C6-4E13-D44E-7DC5B8928C70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543482-90DC-E6AC-133E-CC6E5F558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1A397CE-2EA4-4D77-84B2-1CC8393B8245}"/>
              </a:ext>
            </a:extLst>
          </p:cNvPr>
          <p:cNvSpPr txBox="1"/>
          <p:nvPr/>
        </p:nvSpPr>
        <p:spPr>
          <a:xfrm>
            <a:off x="1164772" y="1427548"/>
            <a:ext cx="8349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La familia vive una situación en la que las ideologías actuales están atentando su estructura.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2400" dirty="0">
              <a:solidFill>
                <a:schemeClr val="accent2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La familia es el resguardo de los valores humanos y cristianos (1ª Catequesis).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2400" dirty="0">
              <a:solidFill>
                <a:schemeClr val="accent2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La familia se vive como una pequeña comunidad de fe en el hogar (2ª catequesis)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2400" dirty="0">
              <a:solidFill>
                <a:schemeClr val="accent2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La familia como pequeña iglesia misionera ha sido llamada a llevar el mensaje de salvación.</a:t>
            </a:r>
          </a:p>
        </p:txBody>
      </p:sp>
    </p:spTree>
    <p:extLst>
      <p:ext uri="{BB962C8B-B14F-4D97-AF65-F5344CB8AC3E}">
        <p14:creationId xmlns:p14="http://schemas.microsoft.com/office/powerpoint/2010/main" val="39616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841664" y="-13582"/>
            <a:ext cx="850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Cooper Black" panose="0208090404030B020404" pitchFamily="18" charset="0"/>
              </a:rPr>
              <a:t>Anécdota familiar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D13B6A-7719-83D3-AC7A-512C8BE43E03}"/>
              </a:ext>
            </a:extLst>
          </p:cNvPr>
          <p:cNvSpPr txBox="1"/>
          <p:nvPr/>
        </p:nvSpPr>
        <p:spPr>
          <a:xfrm>
            <a:off x="3276688" y="1164772"/>
            <a:ext cx="62591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Carlos y Lupita son esposos, tienen tres hijos.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Ambos trabajan para cubrir los gastos de la casa.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Conviven poco, diálogo superficial, crisis familiar.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Hijos desorientados, influencia digital.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Familia alejada de Dios.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Después de múltiples problemas con los hijos, deciden acercarse a Dios.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En Dios han encontrado la fortaleza y consuelo para superar la culpa y la tristeza.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54539C8-C7B8-9A1E-6784-BB09439A2A56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5C1E01A-A377-E35B-F232-65FF4F059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E63C8D9-1DF1-4124-B411-1CB41B12F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52" r="20199"/>
          <a:stretch/>
        </p:blipFill>
        <p:spPr>
          <a:xfrm>
            <a:off x="0" y="1850566"/>
            <a:ext cx="3200431" cy="32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640115" y="-7739"/>
            <a:ext cx="722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Cooper Black" panose="0208090404030B020404" pitchFamily="18" charset="0"/>
              </a:rPr>
              <a:t>Analizamos la realidad de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EE009A6-2A26-626B-5381-55987BF82DA9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0FB093-11D4-FCE4-371E-2FDAF9C3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EF11D4-AE51-4160-9261-AB11429B43FC}"/>
              </a:ext>
            </a:extLst>
          </p:cNvPr>
          <p:cNvSpPr txBox="1"/>
          <p:nvPr/>
        </p:nvSpPr>
        <p:spPr>
          <a:xfrm>
            <a:off x="1520372" y="1472763"/>
            <a:ext cx="734785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sz="20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te dice esta historia de la realidad que viven hoy las familias?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b="1" i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¿De qué manera los padres de familia transmiten la fe a sus hijos, en tu comunidad?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b="1" i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¿Existe en tu parroquia un grupo de matrimonios que acompañe y evangelice a las familias? En caso de que exista, comparte las actividades que realiza para evangelizar a los matrimonios y las familias.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000" b="1" i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2000" b="1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se han alejado las familias de Dios y de la Iglesia, en tu comunidad? </a:t>
            </a:r>
          </a:p>
          <a:p>
            <a:pPr marL="342900" indent="-342900">
              <a:buFont typeface="+mj-lt"/>
              <a:buAutoNum type="arabicPeriod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5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35500" y="-31377"/>
            <a:ext cx="850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Cooper Black" panose="0208090404030B020404" pitchFamily="18" charset="0"/>
              </a:rPr>
              <a:t>Iluminación para nuestra vida familiar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4CCCEE4-5E8B-A472-5CA3-0DD28562FB7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D052FA-FEEA-F57D-8B9A-1B54D68CE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C8252F2-C084-47EA-8C95-6054177F6E2A}"/>
              </a:ext>
            </a:extLst>
          </p:cNvPr>
          <p:cNvSpPr txBox="1"/>
          <p:nvPr/>
        </p:nvSpPr>
        <p:spPr>
          <a:xfrm>
            <a:off x="1666954" y="508321"/>
            <a:ext cx="78741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ooper Black" panose="0208090404030B020404" pitchFamily="18" charset="0"/>
              </a:rPr>
              <a:t>Texto bíblico</a:t>
            </a:r>
          </a:p>
          <a:p>
            <a:pPr algn="just"/>
            <a:r>
              <a:rPr lang="es-MX" i="1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Dt</a:t>
            </a:r>
            <a:r>
              <a:rPr lang="es-MX" i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6, 67</a:t>
            </a:r>
          </a:p>
          <a:p>
            <a:pPr algn="just"/>
            <a:r>
              <a:rPr lang="es-MX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estas palabras que yo te mando hoy, estarán en tu corazón; diligentemente las enseñarás a tus hijos, y hablarás de ellas cuando te sientes en tu casa y cuando andes por el camino, cuando te acuestes y cuando te levantes.”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7AA1F6-519A-4C74-B214-00CCCEFEB608}"/>
              </a:ext>
            </a:extLst>
          </p:cNvPr>
          <p:cNvSpPr txBox="1"/>
          <p:nvPr/>
        </p:nvSpPr>
        <p:spPr>
          <a:xfrm>
            <a:off x="2158939" y="2589650"/>
            <a:ext cx="78741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ooper Black" panose="0208090404030B020404" pitchFamily="18" charset="0"/>
              </a:rPr>
              <a:t>Doctrina de la Iglesia</a:t>
            </a:r>
          </a:p>
          <a:p>
            <a:r>
              <a:rPr lang="es-MX" i="1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Amoris</a:t>
            </a:r>
            <a:r>
              <a:rPr lang="es-MX" i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Laetitia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287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La educación de los hijos debe estar marcada por un camino de transmisión de la fe…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288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Los niños necesitan símbolos, gestos…los adolescentes suelen entrar en crisis con la autoridad…conviene estimular sus experiencias de fe…los padres deben acompañar la fe de sus hijos…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289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Transmitir a los hijos la fe ayuda a que la familia se vuelva evangelizadora…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20348A-0752-409B-B5B1-1E1D54CF80F2}"/>
              </a:ext>
            </a:extLst>
          </p:cNvPr>
          <p:cNvSpPr txBox="1"/>
          <p:nvPr/>
        </p:nvSpPr>
        <p:spPr>
          <a:xfrm>
            <a:off x="3341914" y="5334016"/>
            <a:ext cx="599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ooper Black" panose="0208090404030B020404" pitchFamily="18" charset="0"/>
              </a:rPr>
              <a:t>Mensaje de los Obispos</a:t>
            </a:r>
          </a:p>
          <a:p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LXXV Asamblea Episcopado Mexicano 2023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Familias: no tengan miedo, confíen en Jesucristo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6F68B3-3D1D-4D1D-AF33-9DC95663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07"/>
          <a:stretch/>
        </p:blipFill>
        <p:spPr>
          <a:xfrm>
            <a:off x="7986916" y="39392"/>
            <a:ext cx="1042910" cy="11103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56BF47D-38A3-46B1-81A9-2997701009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219950" y="679914"/>
            <a:ext cx="6819522" cy="6020584"/>
          </a:xfrm>
          <a:prstGeom prst="ellipse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3310165" y="-56569"/>
            <a:ext cx="4416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Cooper Black" panose="0208090404030B020404" pitchFamily="18" charset="0"/>
              </a:rPr>
              <a:t>Reflexionemos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40F168A-ECCF-7DFC-CEA2-3AFCEB031568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C10FEC-F0EF-EEAE-FCCA-6DC1E54FC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12F236-2061-4EA0-B28E-B6A440326D9B}"/>
              </a:ext>
            </a:extLst>
          </p:cNvPr>
          <p:cNvSpPr txBox="1"/>
          <p:nvPr/>
        </p:nvSpPr>
        <p:spPr>
          <a:xfrm>
            <a:off x="864610" y="1283662"/>
            <a:ext cx="85815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familia es obra y presencia de Dios, que manifiesta su amor y ternura…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misión de la familia se vive a partir de la vocación en la unión de una pareja, con capacidad de entrega madura para formar un “nosotros”…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familia cristiana tiene una misión testimonial al interior de la misma Iglesia y en la sociedad…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familia es evangelizada y misionera…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familia cumple su labor misionera al formar una comunidad de personas…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al estar al servicio de la vida, al participar en el desarrollo de la sociedad…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Al participar en la vida y misión de la Iglesia para colaborar en la edificación del reino de Cristo…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Los papás deben predicar con el ejemplo de amor ante sus hijos… </a:t>
            </a:r>
          </a:p>
        </p:txBody>
      </p:sp>
    </p:spTree>
    <p:extLst>
      <p:ext uri="{BB962C8B-B14F-4D97-AF65-F5344CB8AC3E}">
        <p14:creationId xmlns:p14="http://schemas.microsoft.com/office/powerpoint/2010/main" val="33631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Personalizado 24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731A36"/>
      </a:accent1>
      <a:accent2>
        <a:srgbClr val="731A36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1245</TotalTime>
  <Words>1854</Words>
  <Application>Microsoft Office PowerPoint</Application>
  <PresentationFormat>Panorámica</PresentationFormat>
  <Paragraphs>210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Cooper Black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Alicia María</dc:creator>
  <cp:lastModifiedBy>Andrés Muñpz</cp:lastModifiedBy>
  <cp:revision>110</cp:revision>
  <dcterms:created xsi:type="dcterms:W3CDTF">2022-12-12T22:56:37Z</dcterms:created>
  <dcterms:modified xsi:type="dcterms:W3CDTF">2025-10-17T03:57:23Z</dcterms:modified>
</cp:coreProperties>
</file>